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32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86559-244D-416B-9B68-8212CCB0F234}" type="datetimeFigureOut">
              <a:rPr lang="es-ES"/>
              <a:pPr>
                <a:defRPr/>
              </a:pPr>
              <a:t>15/03/2016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EB464-6C4E-4961-AF9A-D024B762750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7A67A-D063-4439-92B0-2AB774346C5D}" type="datetimeFigureOut">
              <a:rPr lang="es-ES"/>
              <a:pPr>
                <a:defRPr/>
              </a:pPr>
              <a:t>15/03/2016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88879-C41E-4EA0-8D66-F6988CB515A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6D4D6-18D1-45BC-AD1F-3664C2F0E5D6}" type="datetimeFigureOut">
              <a:rPr lang="es-ES"/>
              <a:pPr>
                <a:defRPr/>
              </a:pPr>
              <a:t>15/03/2016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48A78-C215-4A32-9231-34A23176E38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1F6F2-D40A-4A28-832F-F0ACB4F18B3E}" type="datetimeFigureOut">
              <a:rPr lang="es-ES"/>
              <a:pPr>
                <a:defRPr/>
              </a:pPr>
              <a:t>15/03/2016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427EF-2481-4A2E-8E28-1C7F23C7AD2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8AA7B-190B-4F62-A579-33C92A97317F}" type="datetimeFigureOut">
              <a:rPr lang="es-ES"/>
              <a:pPr>
                <a:defRPr/>
              </a:pPr>
              <a:t>15/03/2016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A90C2-0481-4A5B-B846-C6782C70135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DCF2F-84BE-492D-B05A-2B9F1A993DAE}" type="datetimeFigureOut">
              <a:rPr lang="es-ES"/>
              <a:pPr>
                <a:defRPr/>
              </a:pPr>
              <a:t>15/03/2016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82126-DEC8-432C-947B-BD56C6D92A3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1A9E-BC33-4C4B-9D17-EB8B0B5A1EC3}" type="datetimeFigureOut">
              <a:rPr lang="es-ES"/>
              <a:pPr>
                <a:defRPr/>
              </a:pPr>
              <a:t>15/03/2016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C34F0-A13D-4893-B15C-DD7AECE9AFC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1310D-ED64-4565-B943-F9348CBE43CD}" type="datetimeFigureOut">
              <a:rPr lang="es-ES"/>
              <a:pPr>
                <a:defRPr/>
              </a:pPr>
              <a:t>15/03/2016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9E387-ADAC-4AC9-A10D-2F668C641C4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B4D81-C90E-4E9F-AF6A-18EC7FE5D50A}" type="datetimeFigureOut">
              <a:rPr lang="es-ES"/>
              <a:pPr>
                <a:defRPr/>
              </a:pPr>
              <a:t>15/03/2016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1F078-6FFC-4CE1-84B5-C90400C65B5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2BCB5-8616-4BA1-AD9A-64A661098B4A}" type="datetimeFigureOut">
              <a:rPr lang="es-ES"/>
              <a:pPr>
                <a:defRPr/>
              </a:pPr>
              <a:t>15/03/2016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90575-33DB-4BCB-B1FE-E4B9E7A7D86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06BA3-6799-4858-98E4-BC6F687DD597}" type="datetimeFigureOut">
              <a:rPr lang="es-ES"/>
              <a:pPr>
                <a:defRPr/>
              </a:pPr>
              <a:t>15/03/2016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70862-C209-4D1A-A983-9EB6C6D9370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2935A3-314F-4438-A438-B08B600CB2AF}" type="datetimeFigureOut">
              <a:rPr lang="es-ES"/>
              <a:pPr>
                <a:defRPr/>
              </a:pPr>
              <a:t>15/03/2016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08EC04-37B0-4D66-B4F1-CBD23C51CA9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0"/>
            <a:ext cx="521017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13" y="3721100"/>
            <a:ext cx="4619625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de Office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Perlado</dc:creator>
  <cp:lastModifiedBy>Michele Gnoumou</cp:lastModifiedBy>
  <cp:revision>1</cp:revision>
  <dcterms:created xsi:type="dcterms:W3CDTF">2014-02-10T19:06:15Z</dcterms:created>
  <dcterms:modified xsi:type="dcterms:W3CDTF">2016-03-15T22:05:05Z</dcterms:modified>
</cp:coreProperties>
</file>