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7562850" cy="10688638"/>
  <p:notesSz cx="6735763" cy="9866313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OUASSO MILLA ARNAUD" initials="MM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AE8F"/>
    <a:srgbClr val="48350A"/>
    <a:srgbClr val="73530B"/>
    <a:srgbClr val="CB8F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22" autoAdjust="0"/>
    <p:restoredTop sz="98952" autoAdjust="0"/>
  </p:normalViewPr>
  <p:slideViewPr>
    <p:cSldViewPr snapToGrid="0" snapToObjects="1">
      <p:cViewPr>
        <p:scale>
          <a:sx n="52" d="100"/>
          <a:sy n="52" d="100"/>
        </p:scale>
        <p:origin x="-2526" y="-300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211BED-328A-FD42-84F4-B2F4A1135459}" type="datetimeFigureOut">
              <a:rPr lang="fr-FR" smtClean="0"/>
              <a:t>13/02/2021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058988" y="739775"/>
            <a:ext cx="261778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02D3E6-D02F-D941-819C-481D4CC09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4165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43669-2E9B-DA4B-8B64-47C4587C6530}" type="datetimeFigureOut">
              <a:rPr lang="fr-FR" smtClean="0"/>
              <a:t>13/02/2021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BAFFE-A7BE-6C4B-B464-80611EE8D4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3582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43669-2E9B-DA4B-8B64-47C4587C6530}" type="datetimeFigureOut">
              <a:rPr lang="fr-FR" smtClean="0"/>
              <a:t>13/02/2021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BAFFE-A7BE-6C4B-B464-80611EE8D4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9697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43669-2E9B-DA4B-8B64-47C4587C6530}" type="datetimeFigureOut">
              <a:rPr lang="fr-FR" smtClean="0"/>
              <a:t>13/02/2021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BAFFE-A7BE-6C4B-B464-80611EE8D4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9312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43669-2E9B-DA4B-8B64-47C4587C6530}" type="datetimeFigureOut">
              <a:rPr lang="fr-FR" smtClean="0"/>
              <a:t>13/02/2021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BAFFE-A7BE-6C4B-B464-80611EE8D4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554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43669-2E9B-DA4B-8B64-47C4587C6530}" type="datetimeFigureOut">
              <a:rPr lang="fr-FR" smtClean="0"/>
              <a:t>13/02/2021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BAFFE-A7BE-6C4B-B464-80611EE8D4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6445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43669-2E9B-DA4B-8B64-47C4587C6530}" type="datetimeFigureOut">
              <a:rPr lang="fr-FR" smtClean="0"/>
              <a:t>13/02/2021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BAFFE-A7BE-6C4B-B464-80611EE8D4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7322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43669-2E9B-DA4B-8B64-47C4587C6530}" type="datetimeFigureOut">
              <a:rPr lang="fr-FR" smtClean="0"/>
              <a:t>13/02/2021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BAFFE-A7BE-6C4B-B464-80611EE8D4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3250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43669-2E9B-DA4B-8B64-47C4587C6530}" type="datetimeFigureOut">
              <a:rPr lang="fr-FR" smtClean="0"/>
              <a:t>13/02/2021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BAFFE-A7BE-6C4B-B464-80611EE8D4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5985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43669-2E9B-DA4B-8B64-47C4587C6530}" type="datetimeFigureOut">
              <a:rPr lang="fr-FR" smtClean="0"/>
              <a:t>13/02/2021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BAFFE-A7BE-6C4B-B464-80611EE8D4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7521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43669-2E9B-DA4B-8B64-47C4587C6530}" type="datetimeFigureOut">
              <a:rPr lang="fr-FR" smtClean="0"/>
              <a:t>13/02/2021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BAFFE-A7BE-6C4B-B464-80611EE8D4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3257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43669-2E9B-DA4B-8B64-47C4587C6530}" type="datetimeFigureOut">
              <a:rPr lang="fr-FR" smtClean="0"/>
              <a:t>13/02/2021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BAFFE-A7BE-6C4B-B464-80611EE8D4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6954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43669-2E9B-DA4B-8B64-47C4587C6530}" type="datetimeFigureOut">
              <a:rPr lang="fr-FR" smtClean="0"/>
              <a:t>13/02/2021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BAFFE-A7BE-6C4B-B464-80611EE8D4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5186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ndj-emia.conscom@ops-bss.defense.gouv.fr" TargetMode="External"/><Relationship Id="rId5" Type="http://schemas.openxmlformats.org/officeDocument/2006/relationships/hyperlink" Target="https://www.facebook.com/Barkhane/" TargetMode="External"/><Relationship Id="rId4" Type="http://schemas.openxmlformats.org/officeDocument/2006/relationships/hyperlink" Target="https://www.defense.gouv.fr/var/dicod/storage/images/base-de-medias/images/operations/points-de-situation/20210115_pds/2020_tlyn_077_a_006_001/10158887-1-fre-FR/2020_tlyn_077_a_006_001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-102178"/>
            <a:ext cx="7562851" cy="2260464"/>
          </a:xfrm>
          <a:prstGeom prst="rect">
            <a:avLst/>
          </a:prstGeom>
          <a:ln>
            <a:noFill/>
          </a:ln>
        </p:spPr>
      </p:pic>
      <p:cxnSp>
        <p:nvCxnSpPr>
          <p:cNvPr id="7" name="Connecteur droit 6"/>
          <p:cNvCxnSpPr/>
          <p:nvPr/>
        </p:nvCxnSpPr>
        <p:spPr>
          <a:xfrm flipH="1">
            <a:off x="278783" y="2973119"/>
            <a:ext cx="8578" cy="6808834"/>
          </a:xfrm>
          <a:prstGeom prst="line">
            <a:avLst/>
          </a:prstGeom>
          <a:ln w="9525" cmpd="sng">
            <a:solidFill>
              <a:schemeClr val="bg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" name="Image 29" descr="flash info covid19V2.jp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0215"/>
          <a:stretch/>
        </p:blipFill>
        <p:spPr>
          <a:xfrm>
            <a:off x="-13648" y="10391436"/>
            <a:ext cx="7576499" cy="375303"/>
          </a:xfrm>
          <a:prstGeom prst="rect">
            <a:avLst/>
          </a:prstGeom>
          <a:ln>
            <a:noFill/>
          </a:ln>
        </p:spPr>
      </p:pic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150199" y="2625314"/>
            <a:ext cx="274320" cy="274320"/>
          </a:xfrm>
          <a:prstGeom prst="rect">
            <a:avLst/>
          </a:prstGeom>
          <a:solidFill>
            <a:srgbClr val="73530B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</a:extLst>
        </p:spPr>
        <p:txBody>
          <a:bodyPr rot="0" vert="horz" wrap="square" lIns="0" tIns="91440" rIns="18288" bIns="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000" b="1" dirty="0">
                <a:solidFill>
                  <a:srgbClr val="FFFFFF"/>
                </a:solidFill>
                <a:effectLst/>
                <a:latin typeface="Century Gothic"/>
                <a:ea typeface="メイリオ"/>
                <a:cs typeface="Times New Roman"/>
              </a:rPr>
              <a:t> </a:t>
            </a:r>
            <a:endParaRPr lang="fr-FR" sz="1000" b="1" dirty="0">
              <a:solidFill>
                <a:srgbClr val="FFFFFF"/>
              </a:solidFill>
              <a:effectLst/>
              <a:latin typeface="Century Gothic"/>
              <a:ea typeface="メイリオ"/>
              <a:cs typeface="Times New Roman"/>
            </a:endParaRPr>
          </a:p>
        </p:txBody>
      </p:sp>
      <p:grpSp>
        <p:nvGrpSpPr>
          <p:cNvPr id="37" name="Grouper 36"/>
          <p:cNvGrpSpPr/>
          <p:nvPr/>
        </p:nvGrpSpPr>
        <p:grpSpPr>
          <a:xfrm>
            <a:off x="2519426" y="2062792"/>
            <a:ext cx="5043423" cy="477208"/>
            <a:chOff x="3481911" y="3168142"/>
            <a:chExt cx="5911555" cy="477208"/>
          </a:xfrm>
          <a:solidFill>
            <a:srgbClr val="CB8F0D"/>
          </a:solidFill>
          <a:effectLst>
            <a:outerShdw blurRad="95250" dist="38100" dir="2820000" sx="102000" sy="102000" algn="tl" rotWithShape="0">
              <a:srgbClr val="000000">
                <a:alpha val="24000"/>
              </a:srgbClr>
            </a:outerShdw>
          </a:effectLst>
        </p:grpSpPr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 rot="5400000">
              <a:off x="6199085" y="450968"/>
              <a:ext cx="477208" cy="5911555"/>
            </a:xfrm>
            <a:prstGeom prst="rect">
              <a:avLst/>
            </a:prstGeom>
            <a:grpFill/>
            <a:ln>
              <a:noFill/>
            </a:ln>
            <a:effectLst/>
            <a:extLst/>
          </p:spPr>
          <p:txBody>
            <a:bodyPr rot="0" vert="horz" wrap="square" lIns="91440" tIns="91440" rIns="91440" bIns="91440" anchor="t" anchorCtr="0" upright="1">
              <a:noAutofit/>
            </a:bodyPr>
            <a:lstStyle/>
            <a:p>
              <a:endParaRPr lang="fr-FR" dirty="0"/>
            </a:p>
          </p:txBody>
        </p:sp>
        <p:sp>
          <p:nvSpPr>
            <p:cNvPr id="36" name="Text Box 76"/>
            <p:cNvSpPr txBox="1">
              <a:spLocks noChangeArrowheads="1"/>
            </p:cNvSpPr>
            <p:nvPr/>
          </p:nvSpPr>
          <p:spPr bwMode="auto">
            <a:xfrm>
              <a:off x="3481912" y="3178146"/>
              <a:ext cx="5507876" cy="4572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FAA26D3D-D897-4be2-8F04-BA451C77F1D7}">
                <ma14:placeholderFlag xmlns:ma14="http://schemas.microsoft.com/office/mac/drawingml/2011/main" xmlns=""/>
              </a:ext>
            </a:extLst>
          </p:spPr>
          <p:txBody>
            <a:bodyPr rot="0" vert="horz" wrap="square" lIns="91440" tIns="0" rIns="91440" bIns="0" anchor="t" anchorCtr="0" upright="1">
              <a:noAutofit/>
            </a:bodyPr>
            <a:lstStyle/>
            <a:p>
              <a:pPr algn="r">
                <a:spcAft>
                  <a:spcPts val="0"/>
                </a:spcAft>
              </a:pPr>
              <a:r>
                <a:rPr lang="en-US" sz="2800" dirty="0" smtClean="0">
                  <a:solidFill>
                    <a:srgbClr val="FFFFFF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Century Gothic"/>
                  <a:ea typeface="メイリオ"/>
                  <a:cs typeface="Times New Roman"/>
                </a:rPr>
                <a:t>COMMUNIQUÉ DE </a:t>
              </a:r>
              <a:r>
                <a:rPr lang="en-US" sz="2800" dirty="0">
                  <a:solidFill>
                    <a:srgbClr val="FFFFFF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Century Gothic"/>
                  <a:ea typeface="メイリオ"/>
                  <a:cs typeface="Times New Roman"/>
                </a:rPr>
                <a:t>PRESSE</a:t>
              </a:r>
              <a:endParaRPr lang="fr-FR" sz="4000" dirty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entury Gothic"/>
                <a:ea typeface="メイリオ"/>
                <a:cs typeface="Times New Roman"/>
              </a:endParaRPr>
            </a:p>
          </p:txBody>
        </p:sp>
      </p:grpSp>
      <p:sp>
        <p:nvSpPr>
          <p:cNvPr id="42" name="ZoneTexte 41"/>
          <p:cNvSpPr txBox="1"/>
          <p:nvPr/>
        </p:nvSpPr>
        <p:spPr>
          <a:xfrm>
            <a:off x="-6188836" y="453754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47" name="Text Box 77"/>
          <p:cNvSpPr txBox="1">
            <a:spLocks noChangeArrowheads="1"/>
          </p:cNvSpPr>
          <p:nvPr/>
        </p:nvSpPr>
        <p:spPr bwMode="auto">
          <a:xfrm>
            <a:off x="2829332" y="2653848"/>
            <a:ext cx="4510338" cy="360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rot="0" vert="horz" wrap="square" lIns="91440" tIns="0" rIns="91440" bIns="0" anchor="t" anchorCtr="0" upright="1">
            <a:noAutofit/>
          </a:bodyPr>
          <a:lstStyle/>
          <a:p>
            <a:pPr algn="r">
              <a:spcAft>
                <a:spcPts val="0"/>
              </a:spcAft>
            </a:pP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entury Gothic"/>
                <a:ea typeface="メイリオ"/>
                <a:cs typeface="Times New Roman"/>
              </a:rPr>
              <a:t>À N’Djamena, le 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ea typeface="メイリオ"/>
                <a:cs typeface="Times New Roman"/>
              </a:rPr>
              <a:t>13 février 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entury Gothic"/>
                <a:ea typeface="メイリオ"/>
                <a:cs typeface="Times New Roman"/>
              </a:rPr>
              <a:t>2021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Century Gothic"/>
              <a:ea typeface="メイリオ"/>
              <a:cs typeface="Times New Roman"/>
            </a:endParaRPr>
          </a:p>
        </p:txBody>
      </p:sp>
      <p:cxnSp>
        <p:nvCxnSpPr>
          <p:cNvPr id="23" name="Connecteur droit 22"/>
          <p:cNvCxnSpPr/>
          <p:nvPr/>
        </p:nvCxnSpPr>
        <p:spPr>
          <a:xfrm flipH="1">
            <a:off x="583046" y="2762474"/>
            <a:ext cx="2574824" cy="0"/>
          </a:xfrm>
          <a:prstGeom prst="line">
            <a:avLst/>
          </a:prstGeom>
          <a:ln w="9525" cmpd="sng">
            <a:solidFill>
              <a:schemeClr val="bg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 Box 78"/>
          <p:cNvSpPr txBox="1">
            <a:spLocks noChangeArrowheads="1"/>
          </p:cNvSpPr>
          <p:nvPr/>
        </p:nvSpPr>
        <p:spPr bwMode="auto">
          <a:xfrm>
            <a:off x="6186510" y="10465962"/>
            <a:ext cx="1376340" cy="260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rot="0" vert="horz" wrap="square" lIns="182880" tIns="0" rIns="182880" bIns="0" anchor="t" anchorCtr="0" upright="1">
            <a:noAutofit/>
          </a:bodyPr>
          <a:lstStyle/>
          <a:p>
            <a:pPr algn="r"/>
            <a:r>
              <a:rPr lang="fr-FR" sz="1100" b="1" dirty="0" smtClean="0">
                <a:solidFill>
                  <a:schemeClr val="bg1"/>
                </a:solidFill>
                <a:latin typeface="Century Gothic"/>
                <a:cs typeface="Century Gothic"/>
              </a:rPr>
              <a:t>Page 1 sur </a:t>
            </a:r>
            <a:r>
              <a:rPr lang="fr-FR" sz="1100" b="1" dirty="0">
                <a:solidFill>
                  <a:schemeClr val="bg1"/>
                </a:solidFill>
                <a:latin typeface="Century Gothic"/>
                <a:cs typeface="Century Gothic"/>
              </a:rPr>
              <a:t>2</a:t>
            </a:r>
            <a:endParaRPr lang="fr-FR" sz="1100" b="1" dirty="0" smtClean="0">
              <a:solidFill>
                <a:schemeClr val="bg1"/>
              </a:solidFill>
              <a:latin typeface="Century Gothic"/>
              <a:cs typeface="Century Gothic"/>
            </a:endParaRPr>
          </a:p>
          <a:p>
            <a:pPr algn="r"/>
            <a:endParaRPr lang="fr-FR" sz="1100" dirty="0">
              <a:latin typeface="Century Gothic"/>
              <a:cs typeface="Century Gothic"/>
            </a:endParaRPr>
          </a:p>
          <a:p>
            <a:pPr algn="r"/>
            <a:endParaRPr lang="fr-FR" sz="700" dirty="0">
              <a:latin typeface="Century Gothic"/>
              <a:cs typeface="Century Gothic"/>
            </a:endParaRP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160969" y="9899610"/>
            <a:ext cx="274320" cy="274320"/>
          </a:xfrm>
          <a:prstGeom prst="rect">
            <a:avLst/>
          </a:prstGeom>
          <a:solidFill>
            <a:srgbClr val="73530B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</a:extLst>
        </p:spPr>
        <p:txBody>
          <a:bodyPr rot="0" vert="horz" wrap="square" lIns="0" tIns="91440" rIns="18288" bIns="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000" b="1" dirty="0">
                <a:solidFill>
                  <a:srgbClr val="FFFFFF"/>
                </a:solidFill>
                <a:effectLst/>
                <a:latin typeface="Century Gothic"/>
                <a:ea typeface="メイリオ"/>
                <a:cs typeface="Times New Roman"/>
              </a:rPr>
              <a:t> </a:t>
            </a:r>
            <a:endParaRPr lang="fr-FR" sz="1000" b="1" dirty="0">
              <a:solidFill>
                <a:srgbClr val="FFFFFF"/>
              </a:solidFill>
              <a:effectLst/>
              <a:latin typeface="Century Gothic"/>
              <a:ea typeface="メイリオ"/>
              <a:cs typeface="Times New Roman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399972" y="3050538"/>
            <a:ext cx="693969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altLang="fr-FR" sz="1600" b="1" dirty="0" smtClean="0">
                <a:solidFill>
                  <a:srgbClr val="48350A"/>
                </a:solidFill>
                <a:latin typeface="Century Gothic"/>
                <a:cs typeface="Century Gothic"/>
              </a:rPr>
              <a:t>Actualités</a:t>
            </a:r>
          </a:p>
          <a:p>
            <a:pPr lvl="0" algn="just"/>
            <a:endParaRPr lang="fr-FR" sz="1400" b="1" dirty="0"/>
          </a:p>
          <a:p>
            <a:r>
              <a:rPr lang="fr-FR" sz="1400" dirty="0"/>
              <a:t> </a:t>
            </a:r>
          </a:p>
          <a:p>
            <a:pPr algn="just"/>
            <a:r>
              <a:rPr lang="fr-FR" sz="1400" dirty="0"/>
              <a:t>« Le 11 janvier 2021, à la demande des autorités militaires maliennes, trois enfants blessés ont été évacués par la force Barkhane à proximité du village de Sambaladio.</a:t>
            </a:r>
          </a:p>
          <a:p>
            <a:pPr algn="just"/>
            <a:endParaRPr lang="fr-FR" sz="1400" dirty="0" smtClean="0"/>
          </a:p>
          <a:p>
            <a:pPr algn="just"/>
            <a:r>
              <a:rPr lang="fr-FR" sz="1400" dirty="0" smtClean="0"/>
              <a:t>Deux </a:t>
            </a:r>
            <a:r>
              <a:rPr lang="fr-FR" sz="1400" dirty="0"/>
              <a:t>enfants âgés </a:t>
            </a:r>
            <a:r>
              <a:rPr lang="fr-FR" sz="1400" dirty="0" smtClean="0"/>
              <a:t>de 10 ans et le 3</a:t>
            </a:r>
            <a:r>
              <a:rPr lang="fr-FR" sz="1400" baseline="30000" dirty="0" smtClean="0"/>
              <a:t>ème</a:t>
            </a:r>
            <a:r>
              <a:rPr lang="fr-FR" sz="1400" dirty="0" smtClean="0"/>
              <a:t>  de </a:t>
            </a:r>
            <a:r>
              <a:rPr lang="fr-FR" sz="1400" dirty="0"/>
              <a:t>17 </a:t>
            </a:r>
            <a:r>
              <a:rPr lang="fr-FR" sz="1400" dirty="0" smtClean="0"/>
              <a:t>ans, </a:t>
            </a:r>
            <a:r>
              <a:rPr lang="fr-FR" sz="1400" dirty="0"/>
              <a:t>ont été soignés et leur </a:t>
            </a:r>
            <a:r>
              <a:rPr lang="fr-FR" sz="1400" dirty="0" smtClean="0"/>
              <a:t>pronostic </a:t>
            </a:r>
            <a:r>
              <a:rPr lang="fr-FR" sz="1400" dirty="0"/>
              <a:t>vital n’est pas engagé. L’adolescent est encore en observation quelques jours au sein de l’antenne médicale de la Force Barkhane qui l’avait pris en charge. </a:t>
            </a:r>
            <a:endParaRPr lang="fr-FR" sz="1400" dirty="0" smtClean="0"/>
          </a:p>
          <a:p>
            <a:pPr algn="just"/>
            <a:endParaRPr lang="fr-FR" sz="1400" dirty="0"/>
          </a:p>
          <a:p>
            <a:pPr algn="just"/>
            <a:r>
              <a:rPr lang="fr-FR" sz="1400" dirty="0" smtClean="0"/>
              <a:t>Les </a:t>
            </a:r>
            <a:r>
              <a:rPr lang="fr-FR" sz="1400" dirty="0"/>
              <a:t>deux  plus </a:t>
            </a:r>
            <a:r>
              <a:rPr lang="fr-FR" sz="1400" dirty="0" smtClean="0"/>
              <a:t>jeunes ont </a:t>
            </a:r>
            <a:r>
              <a:rPr lang="fr-FR" sz="1400" dirty="0"/>
              <a:t>déjà été remis aux autorités maliennes compétentes en charge de la famille. Le dernier </a:t>
            </a:r>
            <a:r>
              <a:rPr lang="fr-FR" sz="1400" dirty="0" smtClean="0"/>
              <a:t>devrait </a:t>
            </a:r>
            <a:r>
              <a:rPr lang="fr-FR" sz="1400" dirty="0"/>
              <a:t>également être remis à ces mêmes </a:t>
            </a:r>
            <a:r>
              <a:rPr lang="fr-FR" sz="1400" dirty="0" smtClean="0"/>
              <a:t>autorités très prochainement.</a:t>
            </a:r>
            <a:r>
              <a:rPr lang="fr-FR" sz="1400" dirty="0"/>
              <a:t> </a:t>
            </a:r>
          </a:p>
          <a:p>
            <a:pPr algn="just"/>
            <a:r>
              <a:rPr lang="fr-FR" sz="1200" dirty="0"/>
              <a:t> </a:t>
            </a:r>
          </a:p>
          <a:p>
            <a:pPr lvl="0" algn="just"/>
            <a:endParaRPr lang="fr-FR" sz="1200" dirty="0"/>
          </a:p>
        </p:txBody>
      </p:sp>
      <p:sp>
        <p:nvSpPr>
          <p:cNvPr id="3" name="AutoShape 2" descr="https://www.defense.gouv.fr/bundles/dicoddesign/images/toolbox/flags/fre-FR-current.png"/>
          <p:cNvSpPr>
            <a:spLocks noChangeAspect="1" noChangeArrowheads="1"/>
          </p:cNvSpPr>
          <p:nvPr/>
        </p:nvSpPr>
        <p:spPr bwMode="auto">
          <a:xfrm>
            <a:off x="31750" y="-200501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AutoShape 4" descr="https://www.defense.gouv.fr/var/dicod/storage/images/base-de-medias/images/operations/points-de-situation/20210115_pds/2020_tlyn_077_a_006_001/10158887-1-fre-FR/2020_tlyn_077_a_006_001_article_demi_colonne.jpg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130175" y="-45561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369458" y="9462068"/>
            <a:ext cx="7052309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100" dirty="0">
                <a:latin typeface="Century Gothic"/>
                <a:cs typeface="Century Gothic"/>
              </a:rPr>
              <a:t>Suivez l’actualité de la Force Barkhane sur Facebook : </a:t>
            </a:r>
          </a:p>
          <a:p>
            <a:pPr algn="ctr"/>
            <a:r>
              <a:rPr lang="fr-FR" sz="1100" u="sng" dirty="0">
                <a:latin typeface="Century Gothic"/>
                <a:cs typeface="Century Gothic"/>
                <a:hlinkClick r:id="rId5"/>
              </a:rPr>
              <a:t>https://www.facebook.com/Barkhane</a:t>
            </a:r>
            <a:r>
              <a:rPr lang="fr-FR" sz="1100" u="sng" dirty="0" smtClean="0">
                <a:latin typeface="Century Gothic"/>
                <a:cs typeface="Century Gothic"/>
                <a:hlinkClick r:id="rId5"/>
              </a:rPr>
              <a:t>/</a:t>
            </a:r>
            <a:endParaRPr lang="fr-FR" sz="1100" u="sng" dirty="0" smtClean="0">
              <a:latin typeface="Century Gothic"/>
              <a:cs typeface="Century Gothic"/>
            </a:endParaRPr>
          </a:p>
          <a:p>
            <a:pPr algn="ctr"/>
            <a:r>
              <a:rPr lang="fr-FR" sz="1100" dirty="0" smtClean="0">
                <a:latin typeface="Century Gothic"/>
              </a:rPr>
              <a:t>Contact relations publiques </a:t>
            </a:r>
          </a:p>
          <a:p>
            <a:pPr algn="ctr"/>
            <a:r>
              <a:rPr lang="fr-FR" sz="1100" dirty="0" smtClean="0">
                <a:latin typeface="Century Gothic"/>
                <a:hlinkClick r:id="rId6"/>
              </a:rPr>
              <a:t>ndj-emia.conscom@ops-bss.defense.gouv.fr</a:t>
            </a:r>
            <a:endParaRPr lang="fr-FR" sz="1100" dirty="0" smtClean="0">
              <a:latin typeface="Century Gothic"/>
            </a:endParaRPr>
          </a:p>
          <a:p>
            <a:pPr algn="ctr"/>
            <a:endParaRPr lang="fr-FR" sz="14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39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9987</TotalTime>
  <Words>23</Words>
  <Application>Microsoft Office PowerPoint</Application>
  <PresentationFormat>Personnalisé</PresentationFormat>
  <Paragraphs>18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sirpa air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photo opex</dc:creator>
  <cp:lastModifiedBy>melissa.genua</cp:lastModifiedBy>
  <cp:revision>250</cp:revision>
  <cp:lastPrinted>2021-01-15T17:22:48Z</cp:lastPrinted>
  <dcterms:created xsi:type="dcterms:W3CDTF">2020-03-31T06:33:09Z</dcterms:created>
  <dcterms:modified xsi:type="dcterms:W3CDTF">2021-02-13T18:47:09Z</dcterms:modified>
</cp:coreProperties>
</file>